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jpg" ContentType="image/jpe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customXml/item1.xml" ContentType="application/xml"/>
  <Override PartName="/customXml/itemProps11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viewProps.xml" ContentType="application/vnd.openxmlformats-officedocument.presentationml.viewProps+xml"/>
  <Override PartName="/customXml/item32.xml" ContentType="application/xml"/>
  <Override PartName="/customXml/itemProps32.xml" ContentType="application/vnd.openxmlformats-officedocument.customXmlProperties+xml"/>
  <Override PartName="/ppt/presProps.xml" ContentType="application/vnd.openxmlformats-officedocument.presentationml.presProps+xml"/>
  <Override PartName="/customXml/item23.xml" ContentType="application/xml"/>
  <Override PartName="/customXml/itemProps2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3"/>
  </p:notesMasterIdLst>
  <p:sldIdLst>
    <p:sldId id="282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470"/>
    <a:srgbClr val="56C3E0"/>
    <a:srgbClr val="26B7C6"/>
    <a:srgbClr val="17868E"/>
    <a:srgbClr val="F142BC"/>
    <a:srgbClr val="30A4BB"/>
    <a:srgbClr val="5189BB"/>
    <a:srgbClr val="46866D"/>
    <a:srgbClr val="175569"/>
    <a:srgbClr val="4B8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08" autoAdjust="0"/>
    <p:restoredTop sz="92245" autoAdjust="0"/>
  </p:normalViewPr>
  <p:slideViewPr>
    <p:cSldViewPr snapToObjects="1" showGuides="1">
      <p:cViewPr>
        <p:scale>
          <a:sx n="100" d="100"/>
          <a:sy n="100" d="100"/>
        </p:scale>
        <p:origin x="115" y="-8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ustomXml" Target="/customXml/item1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viewProps" Target="/ppt/viewProps.xml" Id="rId5" /><Relationship Type="http://schemas.openxmlformats.org/officeDocument/2006/relationships/customXml" Target="/customXml/item3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2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8E1B-8085-4FC2-B2A2-94B4ECCD3523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AB3B4-C75E-4232-899C-F3BC03EF8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1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jp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3.sv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1443239634-01" descr=" {image_background} ">
            <a:extLst>
              <a:ext uri="{FF2B5EF4-FFF2-40B4-BE49-F238E27FC236}">
                <a16:creationId xmlns:a16="http://schemas.microsoft.com/office/drawing/2014/main" id="{E5EFB3C3-E09E-F7B2-C120-1C0A2D0A92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0"/>
            <a:ext cx="5238750" cy="77724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86D345E9-0AC2-372B-A6DF-C9BE875C0F36}"/>
              </a:ext>
            </a:extLst>
          </p:cNvPr>
          <p:cNvGrpSpPr/>
          <p:nvPr userDrawn="1"/>
        </p:nvGrpSpPr>
        <p:grpSpPr>
          <a:xfrm>
            <a:off x="0" y="0"/>
            <a:ext cx="7200899" cy="7772400"/>
            <a:chOff x="0" y="0"/>
            <a:chExt cx="7200899" cy="7772400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8790645B-7407-4B60-CF3C-52DB5D36F5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4399" y="0"/>
              <a:ext cx="6286500" cy="777240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004962F-6285-5837-40E5-10D95E4BE7EF}"/>
                </a:ext>
              </a:extLst>
            </p:cNvPr>
            <p:cNvSpPr/>
            <p:nvPr userDrawn="1"/>
          </p:nvSpPr>
          <p:spPr>
            <a:xfrm>
              <a:off x="0" y="0"/>
              <a:ext cx="1295400" cy="777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52B4AE87-2E11-DEDE-E699-1B3299034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93" y="2300677"/>
            <a:ext cx="5140608" cy="1723245"/>
          </a:xfrm>
        </p:spPr>
        <p:txBody>
          <a:bodyPr/>
          <a:lstStyle>
            <a:lvl1pPr algn="l"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43">
            <a:extLst>
              <a:ext uri="{FF2B5EF4-FFF2-40B4-BE49-F238E27FC236}">
                <a16:creationId xmlns:a16="http://schemas.microsoft.com/office/drawing/2014/main" id="{3FA5E5A8-251A-AF89-3AAC-F6D5F3CD54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4401" y="662557"/>
            <a:ext cx="5143500" cy="761999"/>
          </a:xfrm>
        </p:spPr>
        <p:txBody>
          <a:bodyPr anchor="b" anchorCtr="0">
            <a:noAutofit/>
          </a:bodyPr>
          <a:lstStyle>
            <a:lvl1pPr algn="l">
              <a:lnSpc>
                <a:spcPct val="110000"/>
              </a:lnSpc>
              <a:defRPr sz="2400" b="1" cap="none" baseline="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5pPr>
              <a:lnSpc>
                <a:spcPct val="8000"/>
              </a:lnSpc>
              <a:defRPr sz="2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Text Placeholder 47">
            <a:extLst>
              <a:ext uri="{FF2B5EF4-FFF2-40B4-BE49-F238E27FC236}">
                <a16:creationId xmlns:a16="http://schemas.microsoft.com/office/drawing/2014/main" id="{ACCCCE78-6475-842C-BB36-3EF18C424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1" y="1729356"/>
            <a:ext cx="5143500" cy="445619"/>
          </a:xfrm>
        </p:spPr>
        <p:txBody>
          <a:bodyPr anchor="ctr" anchorCtr="0">
            <a:noAutofit/>
          </a:bodyPr>
          <a:lstStyle>
            <a:lvl1pPr algn="l">
              <a:lnSpc>
                <a:spcPct val="103000"/>
              </a:lnSpc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Text Placeholder 54">
            <a:extLst>
              <a:ext uri="{FF2B5EF4-FFF2-40B4-BE49-F238E27FC236}">
                <a16:creationId xmlns:a16="http://schemas.microsoft.com/office/drawing/2014/main" id="{47BE7296-B568-968F-AF0B-747751D11E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4149624"/>
            <a:ext cx="5133975" cy="1053061"/>
          </a:xfrm>
        </p:spPr>
        <p:txBody>
          <a:bodyPr>
            <a:noAutofit/>
          </a:bodyPr>
          <a:lstStyle>
            <a:lvl1pPr algn="l">
              <a:lnSpc>
                <a:spcPct val="103000"/>
              </a:lnSpc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56">
            <a:extLst>
              <a:ext uri="{FF2B5EF4-FFF2-40B4-BE49-F238E27FC236}">
                <a16:creationId xmlns:a16="http://schemas.microsoft.com/office/drawing/2014/main" id="{B8B93DBE-84C6-93BE-B58D-44F55FE439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5333971"/>
            <a:ext cx="2285999" cy="381006"/>
          </a:xfrm>
        </p:spPr>
        <p:txBody>
          <a:bodyPr anchor="ctr" anchorCtr="0">
            <a:noAutofit/>
          </a:bodyPr>
          <a:lstStyle>
            <a:lvl1pPr algn="l">
              <a:lnSpc>
                <a:spcPct val="103000"/>
              </a:lnSpc>
              <a:defRPr sz="2700" cap="none" baseline="0">
                <a:latin typeface="Rastanty Cortez" panose="02000506000000020003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62">
            <a:extLst>
              <a:ext uri="{FF2B5EF4-FFF2-40B4-BE49-F238E27FC236}">
                <a16:creationId xmlns:a16="http://schemas.microsoft.com/office/drawing/2014/main" id="{A7351702-9DAC-A574-BA1A-1299E2A9C83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1" y="5734044"/>
            <a:ext cx="2285998" cy="381006"/>
          </a:xfrm>
        </p:spPr>
        <p:txBody>
          <a:bodyPr anchor="ctr">
            <a:noAutofit/>
          </a:bodyPr>
          <a:lstStyle>
            <a:lvl1pPr algn="l">
              <a:lnSpc>
                <a:spcPct val="103000"/>
              </a:lnSpc>
              <a:defRPr sz="105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58">
            <a:extLst>
              <a:ext uri="{FF2B5EF4-FFF2-40B4-BE49-F238E27FC236}">
                <a16:creationId xmlns:a16="http://schemas.microsoft.com/office/drawing/2014/main" id="{25AA21A4-1323-5107-AF76-30D4D8DF3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1" y="6238867"/>
            <a:ext cx="2285999" cy="381001"/>
          </a:xfrm>
        </p:spPr>
        <p:txBody>
          <a:bodyPr anchor="ctr" anchorCtr="0">
            <a:noAutofit/>
          </a:bodyPr>
          <a:lstStyle>
            <a:lvl1pPr algn="l">
              <a:lnSpc>
                <a:spcPct val="103000"/>
              </a:lnSpc>
              <a:defRPr sz="140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60">
            <a:extLst>
              <a:ext uri="{FF2B5EF4-FFF2-40B4-BE49-F238E27FC236}">
                <a16:creationId xmlns:a16="http://schemas.microsoft.com/office/drawing/2014/main" id="{20468272-4055-0656-241B-90329D78D3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629399"/>
            <a:ext cx="2285999" cy="381001"/>
          </a:xfrm>
        </p:spPr>
        <p:txBody>
          <a:bodyPr anchor="ctr">
            <a:noAutofit/>
          </a:bodyPr>
          <a:lstStyle>
            <a:lvl1pPr algn="l">
              <a:lnSpc>
                <a:spcPct val="103000"/>
              </a:lnSpc>
              <a:defRPr sz="1050" cap="none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7DB56B-453A-38F4-9553-D577B2E9CABA}"/>
              </a:ext>
            </a:extLst>
          </p:cNvPr>
          <p:cNvCxnSpPr>
            <a:cxnSpLocks/>
          </p:cNvCxnSpPr>
          <p:nvPr userDrawn="1"/>
        </p:nvCxnSpPr>
        <p:spPr>
          <a:xfrm>
            <a:off x="914399" y="5724510"/>
            <a:ext cx="22859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340EDA-9C26-9135-E98A-D852DC1C692F}"/>
              </a:ext>
            </a:extLst>
          </p:cNvPr>
          <p:cNvCxnSpPr>
            <a:cxnSpLocks/>
          </p:cNvCxnSpPr>
          <p:nvPr userDrawn="1"/>
        </p:nvCxnSpPr>
        <p:spPr>
          <a:xfrm>
            <a:off x="914399" y="6619868"/>
            <a:ext cx="228599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890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0239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defTabSz="1005840" rtl="0" eaLnBrk="1" latinLnBrk="0" hangingPunct="1">
        <a:lnSpc>
          <a:spcPct val="85000"/>
        </a:lnSpc>
        <a:spcBef>
          <a:spcPct val="0"/>
        </a:spcBef>
        <a:buNone/>
        <a:defRPr sz="6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584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>
            <a:extLst>
              <a:ext uri="{FF2B5EF4-FFF2-40B4-BE49-F238E27FC236}">
                <a16:creationId xmlns:a16="http://schemas.microsoft.com/office/drawing/2014/main" id="{7CEC3BBF-6FC9-D152-B7AC-0725CE2A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93" y="2300677"/>
            <a:ext cx="5140608" cy="1723245"/>
          </a:xfrm>
        </p:spPr>
        <p:txBody>
          <a:bodyPr/>
          <a:lstStyle/>
          <a:p>
            <a:r>
              <a:rPr lang="en-US" dirty="0"/>
              <a:t>Kai Carter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47882-5F63-4811-86F2-131AD9065F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1" y="662557"/>
            <a:ext cx="5143500" cy="761999"/>
          </a:xfrm>
        </p:spPr>
        <p:txBody>
          <a:bodyPr/>
          <a:lstStyle/>
          <a:p>
            <a:r>
              <a:rPr lang="en-US" dirty="0"/>
              <a:t>Community Leader Award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4B51-84E4-DAB1-FEAB-4344A1A481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1" y="1729356"/>
            <a:ext cx="5143500" cy="445619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55EB3-B2AB-9361-D114-1D72D32526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4149624"/>
            <a:ext cx="5133975" cy="105306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for their dedicated service and contributions to the community.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6974A1E-0623-CBBC-3E63-3AF8DA3DC9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5333971"/>
            <a:ext cx="2285999" cy="381006"/>
          </a:xfrm>
        </p:spPr>
        <p:txBody>
          <a:bodyPr/>
          <a:lstStyle/>
          <a:p>
            <a:r>
              <a:rPr lang="en-US" dirty="0"/>
              <a:t>Mayor Kendall Collins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8FFF53-5F5A-E3AE-C2D3-6EF80E0EA4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1" y="5734044"/>
            <a:ext cx="2285998" cy="381006"/>
          </a:xfrm>
        </p:spPr>
        <p:txBody>
          <a:bodyPr/>
          <a:lstStyle/>
          <a:p>
            <a:r>
              <a:rPr lang="en-US" dirty="0"/>
              <a:t>Presenter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1BB8F92-58D0-6FDE-C117-F4210F63AF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4401" y="6238867"/>
            <a:ext cx="2285999" cy="381001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267406-3E73-C1AB-0273-B57383CA4F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4400" y="6629399"/>
            <a:ext cx="2285999" cy="381001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46099899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29 1">
      <a:dk1>
        <a:srgbClr val="000000"/>
      </a:dk1>
      <a:lt1>
        <a:srgbClr val="FFFFFF"/>
      </a:lt1>
      <a:dk2>
        <a:srgbClr val="34300B"/>
      </a:dk2>
      <a:lt2>
        <a:srgbClr val="E8E8E8"/>
      </a:lt2>
      <a:accent1>
        <a:srgbClr val="56C3E1"/>
      </a:accent1>
      <a:accent2>
        <a:srgbClr val="52951E"/>
      </a:accent2>
      <a:accent3>
        <a:srgbClr val="E11370"/>
      </a:accent3>
      <a:accent4>
        <a:srgbClr val="FCF7E1"/>
      </a:accent4>
      <a:accent5>
        <a:srgbClr val="DEC800"/>
      </a:accent5>
      <a:accent6>
        <a:srgbClr val="10163E"/>
      </a:accent6>
      <a:hlink>
        <a:srgbClr val="467886"/>
      </a:hlink>
      <a:folHlink>
        <a:srgbClr val="96607D"/>
      </a:folHlink>
    </a:clrScheme>
    <a:fontScheme name="Custom 179">
      <a:majorFont>
        <a:latin typeface="Grandview"/>
        <a:ea typeface=""/>
        <a:cs typeface=""/>
      </a:majorFont>
      <a:minorFont>
        <a:latin typeface="Segoe UI Semibol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P_Certificate_29_win32_CP_v2" id="{DF7E528B-ED78-4D9B-8D5E-EC9742D74944}" vid="{9B41D86E-92B4-4AE3-B2D3-042398062A80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?><Relationships xmlns="http://schemas.openxmlformats.org/package/2006/relationships"><Relationship Type="http://schemas.openxmlformats.org/officeDocument/2006/relationships/customXmlProps" Target="/customXml/itemProps11.xml" Id="rId1" /></Relationships>
</file>

<file path=customXml/_rels/item23.xml.rels>&#65279;<?xml version="1.0" encoding="utf-8"?><Relationships xmlns="http://schemas.openxmlformats.org/package/2006/relationships"><Relationship Type="http://schemas.openxmlformats.org/officeDocument/2006/relationships/customXmlProps" Target="/customXml/itemProps23.xml" Id="rId1" /></Relationships>
</file>

<file path=customXml/_rels/item32.xml.rels>&#65279;<?xml version="1.0" encoding="utf-8"?><Relationships xmlns="http://schemas.openxmlformats.org/package/2006/relationships"><Relationship Type="http://schemas.openxmlformats.org/officeDocument/2006/relationships/customXmlProps" Target="/customXml/itemProps32.xml" Id="rId1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1.xml><?xml version="1.0" encoding="utf-8"?>
<ds:datastoreItem xmlns:ds="http://schemas.openxmlformats.org/officeDocument/2006/customXml" ds:itemID="{E288589D-A659-4477-B953-DB79AC1931B5}"/>
</file>

<file path=customXml/itemProps23.xml><?xml version="1.0" encoding="utf-8"?>
<ds:datastoreItem xmlns:ds="http://schemas.openxmlformats.org/officeDocument/2006/customXml" ds:itemID="{5E3AF203-DBE5-4AC1-B000-A8DB787FA4C0}"/>
</file>

<file path=customXml/itemProps32.xml><?xml version="1.0" encoding="utf-8"?>
<ds:datastoreItem xmlns:ds="http://schemas.openxmlformats.org/officeDocument/2006/customXml" ds:itemID="{C857010D-591F-4AA1-83C7-5C528E434238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27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</vt:lpstr>
      <vt:lpstr>Arial</vt:lpstr>
      <vt:lpstr>Grandview</vt:lpstr>
      <vt:lpstr>Rastanty Cortez</vt:lpstr>
      <vt:lpstr>Segoe UI Semibold</vt:lpstr>
      <vt:lpstr>Custom</vt:lpstr>
      <vt:lpstr>Kai Carter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 Carter</dc:title>
  <dc:creator/>
  <dcterms:created xsi:type="dcterms:W3CDTF">2024-05-07T06:12:24Z</dcterms:created>
  <dcterms:modified xsi:type="dcterms:W3CDTF">2024-05-07T06:28:18Z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